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797675" cy="98742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2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755576" y="1"/>
            <a:ext cx="7931224" cy="980728"/>
          </a:xfrm>
        </p:spPr>
        <p:txBody>
          <a:bodyPr anchor="b" anchorCtr="0"/>
          <a:lstStyle>
            <a:lvl1pPr algn="l">
              <a:defRPr sz="2800" b="1">
                <a:solidFill>
                  <a:srgbClr val="E85412"/>
                </a:solidFill>
              </a:defRPr>
            </a:lvl1pPr>
          </a:lstStyle>
          <a:p>
            <a:r>
              <a:rPr lang="fr-FR" dirty="0" smtClean="0"/>
              <a:t>Nom de la faculté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755576" y="2852936"/>
            <a:ext cx="7056784" cy="864096"/>
          </a:xfrm>
        </p:spPr>
        <p:txBody>
          <a:bodyPr anchor="b" anchorCtr="0">
            <a:noAutofit/>
          </a:bodyPr>
          <a:lstStyle>
            <a:lvl1pPr marL="0" indent="0" algn="l">
              <a:buNone/>
              <a:defRPr sz="4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ajouter un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EF96EAE-BE63-40FA-9D4C-EEEC70EB7CBA}" type="datetimeFigureOut">
              <a:rPr lang="fr-FR" smtClean="0"/>
              <a:pPr/>
              <a:t>22/02/2018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1F9F91-D1C4-492E-BB23-30DC5294B24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755650" y="3732718"/>
            <a:ext cx="7056438" cy="575741"/>
          </a:xfrm>
        </p:spPr>
        <p:txBody>
          <a:bodyPr>
            <a:normAutofit/>
          </a:bodyPr>
          <a:lstStyle>
            <a:lvl1pPr marL="0" indent="0">
              <a:buNone/>
              <a:defRPr sz="28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Cliquez pour ajouter un sous-titre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9612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96EAE-BE63-40FA-9D4C-EEEC70EB7CBA}" type="datetimeFigureOut">
              <a:rPr lang="fr-FR" smtClean="0"/>
              <a:pPr/>
              <a:t>22/02/2018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9F91-D1C4-492E-BB23-30DC5294B24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393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 smtClean="0"/>
              <a:t>Modifiez le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96EAE-BE63-40FA-9D4C-EEEC70EB7CBA}" type="datetimeFigureOut">
              <a:rPr lang="fr-FR" smtClean="0"/>
              <a:pPr/>
              <a:t>22/02/2018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9F91-D1C4-492E-BB23-30DC5294B24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17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7524328" y="764704"/>
            <a:ext cx="1162472" cy="5361459"/>
          </a:xfrm>
        </p:spPr>
        <p:txBody>
          <a:bodyPr vert="eaVert" anchor="t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Modifiez le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64704"/>
            <a:ext cx="6851104" cy="5361459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96EAE-BE63-40FA-9D4C-EEEC70EB7CBA}" type="datetimeFigureOut">
              <a:rPr lang="fr-FR" smtClean="0"/>
              <a:pPr/>
              <a:t>22/02/2018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9F91-D1C4-492E-BB23-30DC5294B24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7548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67544" y="-171400"/>
            <a:ext cx="8229600" cy="1143000"/>
          </a:xfrm>
        </p:spPr>
        <p:txBody>
          <a:bodyPr>
            <a:normAutofit/>
          </a:bodyPr>
          <a:lstStyle>
            <a:lvl1pPr algn="l">
              <a:defRPr sz="2800" b="1" baseline="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Titre courant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96EAE-BE63-40FA-9D4C-EEEC70EB7CBA}" type="datetimeFigureOut">
              <a:rPr lang="fr-FR" smtClean="0"/>
              <a:pPr/>
              <a:t>22/02/2018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411288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F9F91-D1C4-492E-BB23-30DC5294B24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1085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827584" y="2420888"/>
            <a:ext cx="7772400" cy="720080"/>
          </a:xfrm>
        </p:spPr>
        <p:txBody>
          <a:bodyPr anchor="t">
            <a:normAutofit/>
          </a:bodyPr>
          <a:lstStyle>
            <a:lvl1pPr algn="l">
              <a:defRPr sz="4000" b="1" cap="none" baseline="0">
                <a:latin typeface="+mn-lt"/>
              </a:defRPr>
            </a:lvl1pPr>
          </a:lstStyle>
          <a:p>
            <a:r>
              <a:rPr lang="fr-FR" dirty="0" smtClean="0"/>
              <a:t>Modifiez le titre de la section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827584" y="3140968"/>
            <a:ext cx="7402016" cy="594805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Modifiez le sous-titre de la section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EF96EAE-BE63-40FA-9D4C-EEEC70EB7CBA}" type="datetimeFigureOut">
              <a:rPr lang="fr-FR" smtClean="0"/>
              <a:pPr/>
              <a:t>22/02/2018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1F9F91-D1C4-492E-BB23-30DC5294B24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521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de section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1268760"/>
            <a:ext cx="7772400" cy="951974"/>
          </a:xfrm>
        </p:spPr>
        <p:txBody>
          <a:bodyPr anchor="t">
            <a:normAutofit/>
          </a:bodyPr>
          <a:lstStyle>
            <a:lvl1pPr algn="l">
              <a:defRPr sz="2800" b="1" cap="none" baseline="0">
                <a:solidFill>
                  <a:srgbClr val="E85412"/>
                </a:solidFill>
                <a:latin typeface="+mn-lt"/>
              </a:defRPr>
            </a:lvl1pPr>
          </a:lstStyle>
          <a:p>
            <a:r>
              <a:rPr lang="fr-FR" dirty="0" smtClean="0"/>
              <a:t>Modifiez le titre de la section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EF96EAE-BE63-40FA-9D4C-EEEC70EB7CBA}" type="datetimeFigureOut">
              <a:rPr lang="fr-FR" smtClean="0"/>
              <a:pPr/>
              <a:t>22/02/2018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1F9F91-D1C4-492E-BB23-30DC5294B24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3124200" y="2492896"/>
            <a:ext cx="5562600" cy="2880320"/>
          </a:xfrm>
        </p:spPr>
        <p:txBody>
          <a:bodyPr anchor="b" anchorCtr="0">
            <a:normAutofit/>
          </a:bodyPr>
          <a:lstStyle>
            <a:lvl1pPr marL="0" indent="0">
              <a:buFontTx/>
              <a:buNone/>
              <a:defRPr sz="2400" b="1">
                <a:solidFill>
                  <a:srgbClr val="E85412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 sous-titre de la section ou insérez un élément</a:t>
            </a:r>
          </a:p>
        </p:txBody>
      </p:sp>
    </p:spTree>
    <p:extLst>
      <p:ext uri="{BB962C8B-B14F-4D97-AF65-F5344CB8AC3E}">
        <p14:creationId xmlns:p14="http://schemas.microsoft.com/office/powerpoint/2010/main" val="2055270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 smtClean="0"/>
              <a:t>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49294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49294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96EAE-BE63-40FA-9D4C-EEEC70EB7CBA}" type="datetimeFigureOut">
              <a:rPr lang="fr-FR" smtClean="0"/>
              <a:pPr/>
              <a:t>22/02/2018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9F91-D1C4-492E-BB23-30DC5294B24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1011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7620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958850"/>
            <a:ext cx="4040188" cy="41344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7620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958850"/>
            <a:ext cx="4041775" cy="41344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96EAE-BE63-40FA-9D4C-EEEC70EB7CBA}" type="datetimeFigureOut">
              <a:rPr lang="fr-FR" smtClean="0"/>
              <a:pPr/>
              <a:t>22/02/2018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9F91-D1C4-492E-BB23-30DC5294B24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3755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 smtClean="0"/>
              <a:t>Modifiez le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96EAE-BE63-40FA-9D4C-EEEC70EB7CBA}" type="datetimeFigureOut">
              <a:rPr lang="fr-FR" smtClean="0"/>
              <a:pPr/>
              <a:t>22/02/2018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9F91-D1C4-492E-BB23-30DC5294B24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6123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96EAE-BE63-40FA-9D4C-EEEC70EB7CBA}" type="datetimeFigureOut">
              <a:rPr lang="fr-FR" smtClean="0"/>
              <a:pPr/>
              <a:t>22/02/2018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9F91-D1C4-492E-BB23-30DC5294B24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0090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199" y="116632"/>
            <a:ext cx="3008313" cy="672157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788789"/>
            <a:ext cx="5111750" cy="533737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018976"/>
            <a:ext cx="3008313" cy="51071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96EAE-BE63-40FA-9D4C-EEEC70EB7CBA}" type="datetimeFigureOut">
              <a:rPr lang="fr-FR" smtClean="0"/>
              <a:pPr/>
              <a:t>22/02/2018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9F91-D1C4-492E-BB23-30DC5294B24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0679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96EAE-BE63-40FA-9D4C-EEEC70EB7CBA}" type="datetimeFigureOut">
              <a:rPr lang="fr-FR" smtClean="0"/>
              <a:pPr/>
              <a:t>22/02/2018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411288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F9F91-D1C4-492E-BB23-30DC5294B24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303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74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317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55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5314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université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ème université" id="{D2A03FF6-E420-4A82-B93B-F39D2DF98008}" vid="{4917454F-29BE-411E-8273-DCA4435865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université</Template>
  <TotalTime>1</TotalTime>
  <Words>0</Words>
  <Application>Microsoft Office PowerPoint</Application>
  <PresentationFormat>Affichage à l'écran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5" baseType="lpstr">
      <vt:lpstr>Arial</vt:lpstr>
      <vt:lpstr>Thème université</vt:lpstr>
      <vt:lpstr>Présentation PowerPoint</vt:lpstr>
      <vt:lpstr>Présentation PowerPoint</vt:lpstr>
      <vt:lpstr>Présentation PowerPoint</vt:lpstr>
    </vt:vector>
  </TitlesOfParts>
  <Company>Unilim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Marion Paugnat</dc:creator>
  <cp:lastModifiedBy>Marion Paugnat</cp:lastModifiedBy>
  <cp:revision>1</cp:revision>
  <dcterms:created xsi:type="dcterms:W3CDTF">2018-02-22T14:47:34Z</dcterms:created>
  <dcterms:modified xsi:type="dcterms:W3CDTF">2018-02-22T14:49:09Z</dcterms:modified>
</cp:coreProperties>
</file>